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4" r:id="rId2"/>
    <p:sldId id="259" r:id="rId3"/>
    <p:sldId id="260" r:id="rId4"/>
    <p:sldId id="26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1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5C30F-0420-4387-B742-E7A62D5DCCAB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C5157-5B93-4C6A-9E50-F1F4FBB78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7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63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6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5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9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0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E327C-3DA1-45EE-8319-EA1E725C18E5}" type="datetimeFigureOut">
              <a:rPr lang="en-US" smtClean="0"/>
              <a:t>10/03/2020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C55B1-633C-45B8-A876-E742DA4EE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04887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523999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447800"/>
            <a:ext cx="167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TP HCM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52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80837"/>
            <a:ext cx="5943600" cy="36771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4600" y="5791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200400"/>
            <a:ext cx="6019800" cy="38867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0300" y="579119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3200400"/>
            <a:ext cx="6286500" cy="3543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62700" y="5466338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5867400" cy="38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013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bảnvới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–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57401"/>
            <a:ext cx="84582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X 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934"/>
            <a:ext cx="9129654" cy="6882934"/>
          </a:xfrm>
        </p:spPr>
      </p:pic>
    </p:spTree>
    <p:extLst>
      <p:ext uri="{BB962C8B-B14F-4D97-AF65-F5344CB8AC3E}">
        <p14:creationId xmlns:p14="http://schemas.microsoft.com/office/powerpoint/2010/main" val="37616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6629400" cy="83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2192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3509"/>
            <a:ext cx="1409700" cy="8516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76"/>
            <a:ext cx="2945023" cy="704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132" y="3562367"/>
            <a:ext cx="1062068" cy="12654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5" y="4827810"/>
            <a:ext cx="995395" cy="11579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996297"/>
            <a:ext cx="2209800" cy="894694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2945023" y="266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971800" y="35052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95600" y="44196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71800" y="54864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6477000"/>
            <a:ext cx="49797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276600" y="2113509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948361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38963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3788" y="49631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6188" y="5953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8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1"/>
            <a:ext cx="86868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5: THỰC HÀNH TỔNG HỢP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37204"/>
              </p:ext>
            </p:extLst>
          </p:nvPr>
        </p:nvGraphicFramePr>
        <p:xfrm>
          <a:off x="152400" y="1677355"/>
          <a:ext cx="8915400" cy="4629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600200"/>
                <a:gridCol w="1524000"/>
                <a:gridCol w="1676400"/>
                <a:gridCol w="1447800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853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Tp.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Hồ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Minh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47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135392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6002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1565334"/>
            <a:ext cx="129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1541145"/>
            <a:ext cx="182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1507867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985194"/>
            <a:ext cx="5934159" cy="3872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6096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50" y="5764768"/>
            <a:ext cx="314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017006"/>
            <a:ext cx="5972259" cy="38091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7859" y="2971800"/>
            <a:ext cx="7115259" cy="38642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57900" y="566808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miếu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" y="3017006"/>
            <a:ext cx="7143750" cy="393055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38850" y="550390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608" y="2971800"/>
            <a:ext cx="6022008" cy="390099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72200" y="56343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2" grpId="0"/>
      <p:bldP spid="12" grpId="1"/>
      <p:bldP spid="14" grpId="0"/>
      <p:bldP spid="14" grpId="1"/>
      <p:bldP spid="19" grpId="0"/>
      <p:bldP spid="19" grpId="1"/>
      <p:bldP spid="21" grpId="0"/>
      <p:bldP spid="21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141100"/>
              </p:ext>
            </p:extLst>
          </p:nvPr>
        </p:nvGraphicFramePr>
        <p:xfrm>
          <a:off x="0" y="0"/>
          <a:ext cx="9144001" cy="4444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Phòng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1524000"/>
            <a:ext cx="121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5872010" cy="388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5" y="3033593"/>
            <a:ext cx="5979395" cy="38244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72200" y="565064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96" y="2971800"/>
            <a:ext cx="5984005" cy="3886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38900" y="571517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829300" cy="3886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2200" y="566249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96200" y="1447800"/>
            <a:ext cx="1447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3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77872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</a:t>
                      </a:r>
                      <a:r>
                        <a:rPr lang="en-US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Nẵng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543050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3350" y="1524000"/>
            <a:ext cx="13906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Hill,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1"/>
            <a:ext cx="5873995" cy="38861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399" y="5334000"/>
            <a:ext cx="220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1800"/>
            <a:ext cx="5845479" cy="38861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29348" y="5518665"/>
            <a:ext cx="2200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Hill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" y="2990853"/>
            <a:ext cx="5826429" cy="386714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399" y="5703332"/>
            <a:ext cx="250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8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43893"/>
              </p:ext>
            </p:extLst>
          </p:nvPr>
        </p:nvGraphicFramePr>
        <p:xfrm>
          <a:off x="0" y="0"/>
          <a:ext cx="9144001" cy="3713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385"/>
                <a:gridCol w="1641231"/>
                <a:gridCol w="1563077"/>
                <a:gridCol w="1719385"/>
                <a:gridCol w="1484923"/>
              </a:tblGrid>
              <a:tr h="604329">
                <a:tc rowSpan="2"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533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329">
                <a:tc>
                  <a:txBody>
                    <a:bodyPr/>
                    <a:lstStyle/>
                    <a:p>
                      <a:pPr algn="ctr"/>
                      <a:endParaRPr lang="en-US" sz="24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Huế</a:t>
                      </a:r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6002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425476"/>
            <a:ext cx="182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TP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1447800"/>
            <a:ext cx="144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Mụ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910"/>
            <a:ext cx="5943600" cy="37452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563880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2368"/>
            <a:ext cx="5943600" cy="3801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149600"/>
            <a:ext cx="6019800" cy="4013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6959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1" grpId="1"/>
      <p:bldP spid="12" grpId="0"/>
      <p:bldP spid="12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441</TotalTime>
  <Words>581</Words>
  <Application>Microsoft Office PowerPoint</Application>
  <PresentationFormat>On-screen Show (4:3)</PresentationFormat>
  <Paragraphs>149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BÀI 5: THỰC HÀNH TỔNG HỢP</vt:lpstr>
      <vt:lpstr>BÀI 5: THỰC HÀNH TỔNG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36</cp:revision>
  <dcterms:created xsi:type="dcterms:W3CDTF">2019-10-23T02:31:02Z</dcterms:created>
  <dcterms:modified xsi:type="dcterms:W3CDTF">2020-03-10T09:37:23Z</dcterms:modified>
</cp:coreProperties>
</file>